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1pPr>
    <a:lvl2pPr marL="1830857" algn="l" rtl="0" eaLnBrk="0" fontAlgn="base" hangingPunct="0">
      <a:spcBef>
        <a:spcPct val="0"/>
      </a:spcBef>
      <a:spcAft>
        <a:spcPct val="0"/>
      </a:spcAft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2pPr>
    <a:lvl3pPr marL="3661715" algn="l" rtl="0" eaLnBrk="0" fontAlgn="base" hangingPunct="0">
      <a:spcBef>
        <a:spcPct val="0"/>
      </a:spcBef>
      <a:spcAft>
        <a:spcPct val="0"/>
      </a:spcAft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3pPr>
    <a:lvl4pPr marL="5492572" algn="l" rtl="0" eaLnBrk="0" fontAlgn="base" hangingPunct="0">
      <a:spcBef>
        <a:spcPct val="0"/>
      </a:spcBef>
      <a:spcAft>
        <a:spcPct val="0"/>
      </a:spcAft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4pPr>
    <a:lvl5pPr marL="7323430" algn="l" rtl="0" eaLnBrk="0" fontAlgn="base" hangingPunct="0">
      <a:spcBef>
        <a:spcPct val="0"/>
      </a:spcBef>
      <a:spcAft>
        <a:spcPct val="0"/>
      </a:spcAft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5pPr>
    <a:lvl6pPr marL="9154287" algn="l" defTabSz="3661715" rtl="0" eaLnBrk="1" latinLnBrk="0" hangingPunct="1"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6pPr>
    <a:lvl7pPr marL="10985144" algn="l" defTabSz="3661715" rtl="0" eaLnBrk="1" latinLnBrk="0" hangingPunct="1"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7pPr>
    <a:lvl8pPr marL="12816002" algn="l" defTabSz="3661715" rtl="0" eaLnBrk="1" latinLnBrk="0" hangingPunct="1"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8pPr>
    <a:lvl9pPr marL="14646859" algn="l" defTabSz="3661715" rtl="0" eaLnBrk="1" latinLnBrk="0" hangingPunct="1">
      <a:defRPr sz="9600" i="1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481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9DF"/>
    <a:srgbClr val="E4E4E4"/>
    <a:srgbClr val="91C84B"/>
    <a:srgbClr val="EDED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8807" autoAdjust="0"/>
    <p:restoredTop sz="94660"/>
  </p:normalViewPr>
  <p:slideViewPr>
    <p:cSldViewPr>
      <p:cViewPr>
        <p:scale>
          <a:sx n="40" d="100"/>
          <a:sy n="40" d="100"/>
        </p:scale>
        <p:origin x="-1836" y="-48"/>
      </p:cViewPr>
      <p:guideLst>
        <p:guide orient="horz" pos="13481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67270-D8F1-4898-95C1-7E69E31A334E}" type="datetimeFigureOut">
              <a:rPr lang="de-DE" smtClean="0"/>
              <a:pPr/>
              <a:t>28.11.2014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C4C72-4846-4EAE-8154-5085E78B079F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377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30857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61715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492572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23430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154287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0985144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816002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646859" algn="l" defTabSz="3661715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C4C72-4846-4EAE-8154-5085E78B079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637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2728" y="1716666"/>
            <a:ext cx="27254520" cy="7133694"/>
          </a:xfrm>
          <a:prstGeom prst="rect">
            <a:avLst/>
          </a:prstGeom>
        </p:spPr>
        <p:txBody>
          <a:bodyPr vert="horz" lIns="366171" tIns="183086" rIns="366171" bIns="183086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12728" y="9988445"/>
            <a:ext cx="27254520" cy="28255024"/>
          </a:xfrm>
          <a:prstGeom prst="rect">
            <a:avLst/>
          </a:prstGeom>
        </p:spPr>
        <p:txBody>
          <a:bodyPr vert="horz" lIns="366171" tIns="183086" rIns="366171" bIns="183086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5540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666379" y="15211574"/>
            <a:ext cx="20666296" cy="9941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0" i="0" noProof="0" dirty="0" smtClean="0"/>
              <a:t>Vorlage</a:t>
            </a:r>
            <a:r>
              <a:rPr lang="de-DE" sz="8000" i="0" baseline="0" noProof="0" dirty="0" smtClean="0"/>
              <a:t> 2011 erstellt von: philipp.neurohr.eht10@fh-joanneum.at</a:t>
            </a:r>
          </a:p>
          <a:p>
            <a:endParaRPr lang="de-DE" sz="8000" i="0" baseline="0" noProof="0" dirty="0" smtClean="0"/>
          </a:p>
          <a:p>
            <a:r>
              <a:rPr lang="de-DE" sz="8000" i="0" baseline="0" noProof="0" dirty="0" smtClean="0"/>
              <a:t>Neues Logo 2013:</a:t>
            </a:r>
          </a:p>
          <a:p>
            <a:r>
              <a:rPr lang="de-DE" sz="8000" i="0" baseline="0" noProof="0" dirty="0" smtClean="0"/>
              <a:t>philipp.neurohr@fh-joanneum.at</a:t>
            </a:r>
          </a:p>
          <a:p>
            <a:endParaRPr lang="de-DE" sz="8000" i="0" noProof="0" dirty="0" smtClean="0"/>
          </a:p>
          <a:p>
            <a:r>
              <a:rPr lang="de-DE" sz="8000" i="0" noProof="0" dirty="0" err="1" smtClean="0"/>
              <a:t>Departmentlogo</a:t>
            </a:r>
            <a:r>
              <a:rPr lang="de-DE" sz="8000" i="0" noProof="0" dirty="0" smtClean="0"/>
              <a:t> 2014:</a:t>
            </a:r>
          </a:p>
          <a:p>
            <a:r>
              <a:rPr lang="de-DE" sz="8000" i="0" noProof="0" dirty="0" smtClean="0"/>
              <a:t>clemens.kaar@edu.fh-joanneum.at</a:t>
            </a:r>
            <a:endParaRPr lang="de-DE" sz="8000" i="0" noProof="0" dirty="0"/>
          </a:p>
        </p:txBody>
      </p:sp>
      <p:sp>
        <p:nvSpPr>
          <p:cNvPr id="4" name="Rechteck 3"/>
          <p:cNvSpPr/>
          <p:nvPr userDrawn="1"/>
        </p:nvSpPr>
        <p:spPr>
          <a:xfrm>
            <a:off x="1530475" y="3402262"/>
            <a:ext cx="27219024" cy="5509200"/>
          </a:xfrm>
          <a:prstGeom prst="rect">
            <a:avLst/>
          </a:prstGeom>
        </p:spPr>
        <p:txBody>
          <a:bodyPr/>
          <a:lstStyle/>
          <a:p>
            <a:pPr lvl="0" algn="ctr"/>
            <a:r>
              <a:rPr lang="de-DE" sz="17600" i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Versionen und Autoren</a:t>
            </a:r>
          </a:p>
        </p:txBody>
      </p:sp>
    </p:spTree>
    <p:extLst>
      <p:ext uri="{BB962C8B-B14F-4D97-AF65-F5344CB8AC3E}">
        <p14:creationId xmlns:p14="http://schemas.microsoft.com/office/powerpoint/2010/main" val="2236763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auto">
          <a:xfrm>
            <a:off x="-1" y="-1"/>
            <a:ext cx="30279976" cy="42821241"/>
          </a:xfrm>
          <a:prstGeom prst="rect">
            <a:avLst/>
          </a:prstGeom>
          <a:solidFill>
            <a:srgbClr val="E4E4E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2" name="Rechteck 1"/>
          <p:cNvSpPr/>
          <p:nvPr/>
        </p:nvSpPr>
        <p:spPr bwMode="auto">
          <a:xfrm>
            <a:off x="6773" y="14491494"/>
            <a:ext cx="30273201" cy="27003000"/>
          </a:xfrm>
          <a:prstGeom prst="rect">
            <a:avLst/>
          </a:prstGeom>
          <a:solidFill>
            <a:srgbClr val="91C84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86252" y="1676061"/>
            <a:ext cx="7116038" cy="14485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1830857"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3661715"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5492572"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7323430" algn="ctr" rtl="0" eaLnBrk="1" fontAlgn="base" hangingPunct="1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1373143" indent="-1373143" algn="l" rtl="0" eaLnBrk="1" fontAlgn="base" hangingPunct="1">
        <a:spcBef>
          <a:spcPct val="20000"/>
        </a:spcBef>
        <a:spcAft>
          <a:spcPct val="0"/>
        </a:spcAft>
        <a:buChar char="•"/>
        <a:defRPr sz="12800">
          <a:solidFill>
            <a:schemeClr val="tx1"/>
          </a:solidFill>
          <a:latin typeface="+mn-lt"/>
          <a:ea typeface="+mn-ea"/>
          <a:cs typeface="+mn-cs"/>
        </a:defRPr>
      </a:lvl1pPr>
      <a:lvl2pPr marL="2975143" indent="-1144286" algn="l" rtl="0" eaLnBrk="1" fontAlgn="base" hangingPunct="1">
        <a:spcBef>
          <a:spcPct val="20000"/>
        </a:spcBef>
        <a:spcAft>
          <a:spcPct val="0"/>
        </a:spcAft>
        <a:buChar char="–"/>
        <a:defRPr sz="11200">
          <a:solidFill>
            <a:schemeClr val="tx1"/>
          </a:solidFill>
          <a:latin typeface="+mn-lt"/>
          <a:ea typeface="+mn-ea"/>
        </a:defRPr>
      </a:lvl2pPr>
      <a:lvl3pPr marL="4577144" indent="-915429" algn="l" rtl="0" eaLnBrk="1" fontAlgn="base" hangingPunct="1">
        <a:spcBef>
          <a:spcPct val="20000"/>
        </a:spcBef>
        <a:spcAft>
          <a:spcPct val="0"/>
        </a:spcAft>
        <a:buChar char="•"/>
        <a:defRPr sz="9600">
          <a:solidFill>
            <a:schemeClr val="tx1"/>
          </a:solidFill>
          <a:latin typeface="+mn-lt"/>
          <a:ea typeface="+mn-ea"/>
        </a:defRPr>
      </a:lvl3pPr>
      <a:lvl4pPr marL="6408001" indent="-915429" algn="l" rtl="0" eaLnBrk="1" fontAlgn="base" hangingPunct="1">
        <a:spcBef>
          <a:spcPct val="20000"/>
        </a:spcBef>
        <a:spcAft>
          <a:spcPct val="0"/>
        </a:spcAft>
        <a:buChar char="–"/>
        <a:defRPr sz="8000">
          <a:solidFill>
            <a:schemeClr val="tx1"/>
          </a:solidFill>
          <a:latin typeface="+mn-lt"/>
          <a:ea typeface="+mn-ea"/>
        </a:defRPr>
      </a:lvl4pPr>
      <a:lvl5pPr marL="8238858" indent="-915429" algn="l" rtl="0" eaLnBrk="1" fontAlgn="base" hangingPunct="1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  <a:ea typeface="+mn-ea"/>
        </a:defRPr>
      </a:lvl5pPr>
      <a:lvl6pPr marL="10069716" indent="-915429" algn="l" rtl="0" eaLnBrk="1" fontAlgn="base" hangingPunct="1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  <a:ea typeface="+mn-ea"/>
        </a:defRPr>
      </a:lvl6pPr>
      <a:lvl7pPr marL="11900573" indent="-915429" algn="l" rtl="0" eaLnBrk="1" fontAlgn="base" hangingPunct="1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  <a:ea typeface="+mn-ea"/>
        </a:defRPr>
      </a:lvl7pPr>
      <a:lvl8pPr marL="13731431" indent="-915429" algn="l" rtl="0" eaLnBrk="1" fontAlgn="base" hangingPunct="1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  <a:ea typeface="+mn-ea"/>
        </a:defRPr>
      </a:lvl8pPr>
      <a:lvl9pPr marL="15562288" indent="-915429" algn="l" rtl="0" eaLnBrk="1" fontAlgn="base" hangingPunct="1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30857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61715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92572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23430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54287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85144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16002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46859" algn="l" defTabSz="1830857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Rectangle 15"/>
          <p:cNvSpPr>
            <a:spLocks noChangeArrowheads="1"/>
          </p:cNvSpPr>
          <p:nvPr/>
        </p:nvSpPr>
        <p:spPr bwMode="auto">
          <a:xfrm>
            <a:off x="1220351" y="26322187"/>
            <a:ext cx="7920000" cy="7920000"/>
          </a:xfrm>
          <a:prstGeom prst="rect">
            <a:avLst/>
          </a:prstGeom>
          <a:solidFill>
            <a:srgbClr val="EDE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6171" tIns="183086" rIns="366171" bIns="183086" anchor="ctr"/>
          <a:lstStyle/>
          <a:p>
            <a:endParaRPr lang="de-DE"/>
          </a:p>
        </p:txBody>
      </p:sp>
      <p:sp>
        <p:nvSpPr>
          <p:cNvPr id="14344" name="Rectangle 14"/>
          <p:cNvSpPr>
            <a:spLocks noChangeArrowheads="1"/>
          </p:cNvSpPr>
          <p:nvPr/>
        </p:nvSpPr>
        <p:spPr bwMode="auto">
          <a:xfrm>
            <a:off x="10220423" y="26322187"/>
            <a:ext cx="7920000" cy="79200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lIns="366171" tIns="183086" rIns="366171" bIns="183086" anchor="ctr"/>
          <a:lstStyle/>
          <a:p>
            <a:endParaRPr lang="de-DE"/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915264" y="1424198"/>
            <a:ext cx="17695099" cy="123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r>
              <a:rPr lang="de-AT" sz="5600" b="1" i="0" dirty="0" smtClean="0"/>
              <a:t>Institute </a:t>
            </a:r>
            <a:r>
              <a:rPr lang="de-AT" sz="5600" b="1" i="0" dirty="0" err="1" smtClean="0"/>
              <a:t>of</a:t>
            </a:r>
            <a:r>
              <a:rPr lang="de-AT" sz="5600" b="1" i="0" dirty="0" smtClean="0"/>
              <a:t> eHealth</a:t>
            </a:r>
            <a:endParaRPr lang="de-AT" sz="5600" b="1" i="0" dirty="0"/>
          </a:p>
        </p:txBody>
      </p:sp>
      <p:sp>
        <p:nvSpPr>
          <p:cNvPr id="14340" name="Text Box 10"/>
          <p:cNvSpPr txBox="1">
            <a:spLocks noChangeArrowheads="1"/>
          </p:cNvSpPr>
          <p:nvPr/>
        </p:nvSpPr>
        <p:spPr bwMode="auto">
          <a:xfrm>
            <a:off x="915264" y="4677319"/>
            <a:ext cx="27763000" cy="6279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AT" sz="12800" b="1" i="0" dirty="0" smtClean="0"/>
              <a:t>&lt;Title Line 1&gt;</a:t>
            </a:r>
            <a:br>
              <a:rPr lang="de-AT" sz="12800" b="1" i="0" dirty="0" smtClean="0"/>
            </a:br>
            <a:r>
              <a:rPr lang="de-AT" sz="12800" b="1" i="0" dirty="0" smtClean="0"/>
              <a:t/>
            </a:r>
            <a:br>
              <a:rPr lang="de-AT" sz="12800" b="1" i="0" dirty="0" smtClean="0"/>
            </a:br>
            <a:r>
              <a:rPr lang="de-DE" sz="6400" b="1" i="0" dirty="0" smtClean="0"/>
              <a:t>&lt;Name&gt;, </a:t>
            </a:r>
            <a:r>
              <a:rPr lang="de-DE" sz="6400" b="1" i="0" dirty="0" err="1" smtClean="0"/>
              <a:t>BSc</a:t>
            </a:r>
            <a:r>
              <a:rPr lang="de-DE" sz="6400" b="1" i="0" dirty="0" smtClean="0"/>
              <a:t/>
            </a:r>
            <a:br>
              <a:rPr lang="de-DE" sz="6400" b="1" i="0" dirty="0" smtClean="0"/>
            </a:br>
            <a:r>
              <a:rPr lang="de-DE" sz="6400" b="1" i="0" dirty="0" smtClean="0"/>
              <a:t>Supervisor: </a:t>
            </a:r>
            <a:r>
              <a:rPr lang="de-AT" sz="6400" b="1" i="0" dirty="0" smtClean="0"/>
              <a:t>&lt;Name&gt;</a:t>
            </a:r>
            <a:endParaRPr lang="de-DE" sz="6400" dirty="0"/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18915450" y="15347955"/>
            <a:ext cx="10678077" cy="2314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AT" sz="4000" b="1" i="0" dirty="0" smtClean="0"/>
              <a:t>BACKGROUND </a:t>
            </a:r>
            <a:r>
              <a:rPr lang="de-AT" sz="4000" b="1" i="0" smtClean="0"/>
              <a:t>&amp; OBJECTIVE</a:t>
            </a:r>
            <a:endParaRPr lang="de-AT" sz="4000" i="0" dirty="0" smtClean="0"/>
          </a:p>
          <a:p>
            <a:pPr>
              <a:spcBef>
                <a:spcPct val="50000"/>
              </a:spcBef>
            </a:pPr>
            <a:r>
              <a:rPr lang="de-AT" sz="4000" i="0" dirty="0" err="1"/>
              <a:t>Lorem</a:t>
            </a:r>
            <a:r>
              <a:rPr lang="de-AT" sz="4000" i="0" dirty="0"/>
              <a:t> </a:t>
            </a:r>
            <a:r>
              <a:rPr lang="de-AT" sz="4000" i="0" dirty="0" err="1"/>
              <a:t>ipsum</a:t>
            </a:r>
            <a:r>
              <a:rPr lang="de-AT" sz="4000" i="0" dirty="0"/>
              <a:t> </a:t>
            </a:r>
            <a:r>
              <a:rPr lang="de-AT" sz="4000" i="0" dirty="0" err="1"/>
              <a:t>dolor</a:t>
            </a:r>
            <a:r>
              <a:rPr lang="de-AT" sz="4000" i="0" dirty="0"/>
              <a:t> </a:t>
            </a:r>
            <a:r>
              <a:rPr lang="de-AT" sz="4000" i="0" dirty="0" err="1"/>
              <a:t>sit</a:t>
            </a:r>
            <a:r>
              <a:rPr lang="de-AT" sz="4000" i="0" dirty="0"/>
              <a:t> </a:t>
            </a:r>
            <a:r>
              <a:rPr lang="de-AT" sz="4000" i="0" dirty="0" err="1"/>
              <a:t>amet</a:t>
            </a:r>
            <a:r>
              <a:rPr lang="de-AT" sz="4000" i="0" dirty="0"/>
              <a:t>, </a:t>
            </a:r>
            <a:r>
              <a:rPr lang="de-AT" sz="4000" i="0" dirty="0" err="1"/>
              <a:t>consectetur</a:t>
            </a:r>
            <a:r>
              <a:rPr lang="de-AT" sz="4000" i="0" dirty="0"/>
              <a:t> </a:t>
            </a:r>
            <a:r>
              <a:rPr lang="de-AT" sz="4000" i="0" dirty="0" err="1"/>
              <a:t>adipiscing</a:t>
            </a:r>
            <a:r>
              <a:rPr lang="de-AT" sz="4000" i="0" dirty="0"/>
              <a:t> </a:t>
            </a:r>
            <a:r>
              <a:rPr lang="de-AT" sz="4000" i="0" dirty="0" err="1"/>
              <a:t>elit</a:t>
            </a:r>
            <a:r>
              <a:rPr lang="de-AT" sz="4000" i="0" dirty="0"/>
              <a:t>. Morbi </a:t>
            </a:r>
            <a:r>
              <a:rPr lang="de-AT" sz="4000" i="0" dirty="0" err="1"/>
              <a:t>ullamcorper</a:t>
            </a:r>
            <a:r>
              <a:rPr lang="de-AT" sz="4000" i="0" dirty="0"/>
              <a:t> </a:t>
            </a:r>
            <a:r>
              <a:rPr lang="de-AT" sz="4000" i="0" dirty="0" err="1"/>
              <a:t>tincidunt</a:t>
            </a:r>
            <a:r>
              <a:rPr lang="de-AT" sz="4000" i="0" dirty="0"/>
              <a:t> </a:t>
            </a:r>
            <a:r>
              <a:rPr lang="de-AT" sz="4000" i="0" dirty="0" err="1"/>
              <a:t>tempor</a:t>
            </a:r>
            <a:r>
              <a:rPr lang="de-AT" sz="4000" i="0" dirty="0"/>
              <a:t>. </a:t>
            </a:r>
            <a:r>
              <a:rPr lang="de-AT" sz="4000" i="0" dirty="0" err="1"/>
              <a:t>Curabitur</a:t>
            </a:r>
            <a:r>
              <a:rPr lang="de-AT" sz="4000" i="0" dirty="0"/>
              <a:t> </a:t>
            </a:r>
            <a:r>
              <a:rPr lang="de-AT" sz="4000" i="0" dirty="0" err="1"/>
              <a:t>sapien</a:t>
            </a:r>
            <a:r>
              <a:rPr lang="de-AT" sz="4000" i="0" dirty="0"/>
              <a:t> magna, </a:t>
            </a:r>
            <a:r>
              <a:rPr lang="de-AT" sz="4000" i="0" dirty="0" err="1"/>
              <a:t>luctus</a:t>
            </a:r>
            <a:r>
              <a:rPr lang="de-AT" sz="4000" i="0" dirty="0"/>
              <a:t> </a:t>
            </a:r>
            <a:r>
              <a:rPr lang="de-AT" sz="4000" i="0" dirty="0" err="1"/>
              <a:t>ut</a:t>
            </a:r>
            <a:r>
              <a:rPr lang="de-AT" sz="4000" i="0" dirty="0"/>
              <a:t> </a:t>
            </a:r>
            <a:r>
              <a:rPr lang="de-AT" sz="4000" i="0" dirty="0" err="1"/>
              <a:t>mollis</a:t>
            </a:r>
            <a:r>
              <a:rPr lang="de-AT" sz="4000" i="0" dirty="0"/>
              <a:t> </a:t>
            </a:r>
            <a:r>
              <a:rPr lang="de-AT" sz="4000" i="0" dirty="0" err="1"/>
              <a:t>sed</a:t>
            </a:r>
            <a:r>
              <a:rPr lang="de-AT" sz="4000" i="0" dirty="0"/>
              <a:t>, </a:t>
            </a:r>
            <a:r>
              <a:rPr lang="de-AT" sz="4000" i="0" dirty="0" err="1"/>
              <a:t>elementum</a:t>
            </a:r>
            <a:r>
              <a:rPr lang="de-AT" sz="4000" i="0" dirty="0"/>
              <a:t> </a:t>
            </a:r>
            <a:r>
              <a:rPr lang="de-AT" sz="4000" i="0" dirty="0" err="1"/>
              <a:t>eget</a:t>
            </a:r>
            <a:r>
              <a:rPr lang="de-AT" sz="4000" i="0" dirty="0"/>
              <a:t> </a:t>
            </a:r>
            <a:r>
              <a:rPr lang="de-AT" sz="4000" i="0" dirty="0" err="1"/>
              <a:t>erat</a:t>
            </a:r>
            <a:r>
              <a:rPr lang="de-AT" sz="4000" i="0" dirty="0"/>
              <a:t>. </a:t>
            </a:r>
            <a:endParaRPr lang="de-AT" sz="4000" i="0" dirty="0" smtClean="0"/>
          </a:p>
          <a:p>
            <a:pPr>
              <a:spcBef>
                <a:spcPct val="50000"/>
              </a:spcBef>
            </a:pPr>
            <a:r>
              <a:rPr lang="de-AT" sz="4000" i="0" dirty="0" err="1"/>
              <a:t>Aliquam</a:t>
            </a:r>
            <a:r>
              <a:rPr lang="de-AT" sz="4000" i="0" dirty="0"/>
              <a:t> </a:t>
            </a:r>
            <a:r>
              <a:rPr lang="de-AT" sz="4000" i="0" dirty="0" err="1"/>
              <a:t>condimentum</a:t>
            </a:r>
            <a:r>
              <a:rPr lang="de-AT" sz="4000" i="0" dirty="0"/>
              <a:t> </a:t>
            </a:r>
            <a:r>
              <a:rPr lang="de-AT" sz="4000" i="0" dirty="0" err="1"/>
              <a:t>velit</a:t>
            </a:r>
            <a:r>
              <a:rPr lang="de-AT" sz="4000" i="0" dirty="0"/>
              <a:t> </a:t>
            </a:r>
            <a:r>
              <a:rPr lang="de-AT" sz="4000" i="0" dirty="0" err="1"/>
              <a:t>eu</a:t>
            </a:r>
            <a:r>
              <a:rPr lang="de-AT" sz="4000" i="0" dirty="0"/>
              <a:t> </a:t>
            </a:r>
            <a:r>
              <a:rPr lang="de-AT" sz="4000" i="0" dirty="0" err="1"/>
              <a:t>neque</a:t>
            </a:r>
            <a:r>
              <a:rPr lang="de-AT" sz="4000" i="0" dirty="0"/>
              <a:t> </a:t>
            </a:r>
            <a:r>
              <a:rPr lang="de-AT" sz="4000" i="0" dirty="0" err="1"/>
              <a:t>ultrices</a:t>
            </a:r>
            <a:r>
              <a:rPr lang="de-AT" sz="4000" i="0" dirty="0"/>
              <a:t> </a:t>
            </a:r>
            <a:r>
              <a:rPr lang="de-AT" sz="4000" i="0" dirty="0" err="1"/>
              <a:t>sed</a:t>
            </a:r>
            <a:r>
              <a:rPr lang="de-AT" sz="4000" i="0" dirty="0"/>
              <a:t> </a:t>
            </a:r>
            <a:r>
              <a:rPr lang="de-AT" sz="4000" i="0" dirty="0" err="1"/>
              <a:t>malesuada</a:t>
            </a:r>
            <a:r>
              <a:rPr lang="de-AT" sz="4000" i="0" dirty="0"/>
              <a:t> </a:t>
            </a:r>
            <a:r>
              <a:rPr lang="de-AT" sz="4000" i="0" dirty="0" err="1"/>
              <a:t>ligula</a:t>
            </a:r>
            <a:r>
              <a:rPr lang="de-AT" sz="4000" i="0" dirty="0"/>
              <a:t> </a:t>
            </a:r>
            <a:r>
              <a:rPr lang="de-AT" sz="4000" i="0" dirty="0" err="1"/>
              <a:t>sodales</a:t>
            </a:r>
            <a:r>
              <a:rPr lang="de-AT" sz="4000" i="0" dirty="0"/>
              <a:t>. </a:t>
            </a:r>
            <a:r>
              <a:rPr lang="de-AT" sz="4000" i="0" dirty="0" err="1"/>
              <a:t>Cras</a:t>
            </a:r>
            <a:r>
              <a:rPr lang="de-AT" sz="4000" i="0" dirty="0"/>
              <a:t> </a:t>
            </a:r>
            <a:r>
              <a:rPr lang="de-AT" sz="4000" i="0" dirty="0" err="1"/>
              <a:t>viverra</a:t>
            </a:r>
            <a:r>
              <a:rPr lang="de-AT" sz="4000" i="0" dirty="0"/>
              <a:t> </a:t>
            </a:r>
            <a:r>
              <a:rPr lang="de-AT" sz="4000" i="0" dirty="0" err="1"/>
              <a:t>justo</a:t>
            </a:r>
            <a:r>
              <a:rPr lang="de-AT" sz="4000" i="0" dirty="0"/>
              <a:t> et </a:t>
            </a:r>
            <a:r>
              <a:rPr lang="de-AT" sz="4000" i="0" dirty="0" err="1"/>
              <a:t>nisl</a:t>
            </a:r>
            <a:r>
              <a:rPr lang="de-AT" sz="4000" i="0" dirty="0"/>
              <a:t> </a:t>
            </a:r>
            <a:r>
              <a:rPr lang="de-AT" sz="4000" i="0" dirty="0" err="1"/>
              <a:t>lacinia</a:t>
            </a:r>
            <a:r>
              <a:rPr lang="de-AT" sz="4000" i="0" dirty="0"/>
              <a:t> </a:t>
            </a:r>
            <a:r>
              <a:rPr lang="de-AT" sz="4000" i="0" dirty="0" err="1"/>
              <a:t>id</a:t>
            </a:r>
            <a:r>
              <a:rPr lang="de-AT" sz="4000" i="0" dirty="0"/>
              <a:t> </a:t>
            </a:r>
            <a:r>
              <a:rPr lang="de-AT" sz="4000" i="0" dirty="0" err="1"/>
              <a:t>sagittis</a:t>
            </a:r>
            <a:r>
              <a:rPr lang="de-AT" sz="4000" i="0" dirty="0"/>
              <a:t> </a:t>
            </a:r>
            <a:r>
              <a:rPr lang="de-AT" sz="4000" i="0" dirty="0" err="1"/>
              <a:t>arcu</a:t>
            </a:r>
            <a:r>
              <a:rPr lang="de-AT" sz="4000" i="0" dirty="0"/>
              <a:t> </a:t>
            </a:r>
            <a:r>
              <a:rPr lang="de-AT" sz="4000" i="0" dirty="0" err="1"/>
              <a:t>eleifend</a:t>
            </a:r>
            <a:r>
              <a:rPr lang="de-AT" sz="4000" i="0" dirty="0"/>
              <a:t>. Morbi </a:t>
            </a:r>
            <a:r>
              <a:rPr lang="de-AT" sz="4000" i="0" dirty="0" err="1"/>
              <a:t>sit</a:t>
            </a:r>
            <a:r>
              <a:rPr lang="de-AT" sz="4000" i="0" dirty="0"/>
              <a:t> </a:t>
            </a:r>
            <a:r>
              <a:rPr lang="de-AT" sz="4000" i="0" dirty="0" err="1"/>
              <a:t>amet</a:t>
            </a:r>
            <a:r>
              <a:rPr lang="de-AT" sz="4000" i="0" dirty="0"/>
              <a:t> </a:t>
            </a:r>
            <a:r>
              <a:rPr lang="de-AT" sz="4000" i="0" dirty="0" err="1"/>
              <a:t>porttitor</a:t>
            </a:r>
            <a:r>
              <a:rPr lang="de-AT" sz="4000" i="0" dirty="0"/>
              <a:t> </a:t>
            </a:r>
            <a:r>
              <a:rPr lang="de-AT" sz="4000" i="0" dirty="0" err="1"/>
              <a:t>lacus</a:t>
            </a:r>
            <a:r>
              <a:rPr lang="de-AT" sz="4000" i="0" dirty="0"/>
              <a:t>.</a:t>
            </a:r>
          </a:p>
          <a:p>
            <a:pPr>
              <a:spcBef>
                <a:spcPct val="50000"/>
              </a:spcBef>
            </a:pPr>
            <a:endParaRPr lang="de-AT" sz="4000" b="1" i="0" dirty="0"/>
          </a:p>
          <a:p>
            <a:pPr>
              <a:spcBef>
                <a:spcPct val="50000"/>
              </a:spcBef>
            </a:pPr>
            <a:r>
              <a:rPr lang="de-AT" sz="4000" b="1" i="0" dirty="0" smtClean="0"/>
              <a:t>RESEARCH DESIGN / METHODOLGY</a:t>
            </a:r>
          </a:p>
          <a:p>
            <a:pPr>
              <a:spcBef>
                <a:spcPct val="50000"/>
              </a:spcBef>
            </a:pPr>
            <a:r>
              <a:rPr lang="de-AT" sz="4000" b="1" i="0" dirty="0" err="1" smtClean="0"/>
              <a:t>Choose</a:t>
            </a:r>
            <a:r>
              <a:rPr lang="de-AT" sz="4000" b="1" i="0" dirty="0" smtClean="0"/>
              <a:t> </a:t>
            </a:r>
            <a:r>
              <a:rPr lang="de-AT" sz="4000" b="1" i="0" dirty="0" err="1" smtClean="0"/>
              <a:t>one</a:t>
            </a:r>
            <a:r>
              <a:rPr lang="de-AT" sz="4000" b="1" i="0" dirty="0" smtClean="0"/>
              <a:t> </a:t>
            </a:r>
            <a:r>
              <a:rPr lang="de-AT" sz="4000" b="1" i="0" dirty="0" err="1" smtClean="0"/>
              <a:t>term</a:t>
            </a:r>
            <a:r>
              <a:rPr lang="de-AT" sz="4000" i="0" dirty="0" smtClean="0"/>
              <a:t>.  </a:t>
            </a:r>
            <a:r>
              <a:rPr lang="de-AT" sz="4000" i="0" dirty="0" err="1"/>
              <a:t>molestie</a:t>
            </a:r>
            <a:r>
              <a:rPr lang="de-AT" sz="4000" i="0" dirty="0"/>
              <a:t>. </a:t>
            </a:r>
            <a:r>
              <a:rPr lang="de-AT" sz="4000" i="0" dirty="0" err="1"/>
              <a:t>Nulla</a:t>
            </a:r>
            <a:r>
              <a:rPr lang="de-AT" sz="4000" i="0" dirty="0"/>
              <a:t> </a:t>
            </a:r>
            <a:r>
              <a:rPr lang="de-AT" sz="4000" i="0" dirty="0" err="1"/>
              <a:t>facilisi</a:t>
            </a:r>
            <a:r>
              <a:rPr lang="de-AT" sz="4000" i="0" dirty="0"/>
              <a:t>. </a:t>
            </a:r>
            <a:r>
              <a:rPr lang="de-AT" sz="4000" i="0" dirty="0" err="1"/>
              <a:t>Ut</a:t>
            </a:r>
            <a:r>
              <a:rPr lang="de-AT" sz="4000" i="0" dirty="0"/>
              <a:t> </a:t>
            </a:r>
            <a:r>
              <a:rPr lang="de-AT" sz="4000" i="0" dirty="0" err="1"/>
              <a:t>suscipit</a:t>
            </a:r>
            <a:r>
              <a:rPr lang="de-AT" sz="4000" i="0" dirty="0"/>
              <a:t> </a:t>
            </a:r>
            <a:r>
              <a:rPr lang="de-AT" sz="4000" i="0" dirty="0" err="1"/>
              <a:t>ligula</a:t>
            </a:r>
            <a:r>
              <a:rPr lang="de-AT" sz="4000" i="0" dirty="0"/>
              <a:t> </a:t>
            </a:r>
            <a:r>
              <a:rPr lang="de-AT" sz="4000" i="0" dirty="0" err="1"/>
              <a:t>eget</a:t>
            </a:r>
            <a:r>
              <a:rPr lang="de-AT" sz="4000" i="0" dirty="0"/>
              <a:t> </a:t>
            </a:r>
            <a:r>
              <a:rPr lang="de-AT" sz="4000" i="0" dirty="0" err="1"/>
              <a:t>velit</a:t>
            </a:r>
            <a:r>
              <a:rPr lang="de-AT" sz="4000" i="0" dirty="0"/>
              <a:t> </a:t>
            </a:r>
            <a:r>
              <a:rPr lang="de-AT" sz="4000" i="0" dirty="0" err="1"/>
              <a:t>vestibulum</a:t>
            </a:r>
            <a:r>
              <a:rPr lang="de-AT" sz="4000" i="0" dirty="0"/>
              <a:t> </a:t>
            </a:r>
            <a:r>
              <a:rPr lang="de-AT" sz="4000" i="0" dirty="0" err="1"/>
              <a:t>tempus</a:t>
            </a:r>
            <a:r>
              <a:rPr lang="de-AT" sz="4000" i="0" dirty="0"/>
              <a:t> </a:t>
            </a:r>
            <a:r>
              <a:rPr lang="de-AT" sz="4000" i="0" dirty="0" err="1"/>
              <a:t>sit</a:t>
            </a:r>
            <a:r>
              <a:rPr lang="de-AT" sz="4000" i="0" dirty="0"/>
              <a:t> </a:t>
            </a:r>
            <a:r>
              <a:rPr lang="de-AT" sz="4000" i="0" dirty="0" err="1"/>
              <a:t>amet</a:t>
            </a:r>
            <a:r>
              <a:rPr lang="de-AT" sz="4000" i="0" dirty="0"/>
              <a:t> </a:t>
            </a:r>
            <a:r>
              <a:rPr lang="de-AT" sz="4000" i="0" dirty="0" err="1"/>
              <a:t>pretium</a:t>
            </a:r>
            <a:r>
              <a:rPr lang="de-AT" sz="4000" i="0" dirty="0"/>
              <a:t> </a:t>
            </a:r>
            <a:r>
              <a:rPr lang="de-AT" sz="4000" i="0" dirty="0" err="1"/>
              <a:t>est.</a:t>
            </a:r>
            <a:r>
              <a:rPr lang="de-AT" sz="4000" i="0" dirty="0"/>
              <a:t> </a:t>
            </a:r>
            <a:r>
              <a:rPr lang="de-AT" sz="4000" i="0" dirty="0" err="1"/>
              <a:t>Suspendisse</a:t>
            </a:r>
            <a:r>
              <a:rPr lang="de-AT" sz="4000" i="0" dirty="0"/>
              <a:t> </a:t>
            </a:r>
            <a:r>
              <a:rPr lang="de-AT" sz="4000" i="0" dirty="0" err="1"/>
              <a:t>aliquam</a:t>
            </a:r>
            <a:r>
              <a:rPr lang="de-AT" sz="4000" i="0" dirty="0"/>
              <a:t> </a:t>
            </a:r>
            <a:r>
              <a:rPr lang="de-AT" sz="4000" i="0" dirty="0" err="1"/>
              <a:t>tristique</a:t>
            </a:r>
            <a:r>
              <a:rPr lang="de-AT" sz="4000" i="0" dirty="0"/>
              <a:t> </a:t>
            </a:r>
            <a:r>
              <a:rPr lang="de-AT" sz="4000" i="0" dirty="0" err="1"/>
              <a:t>porta</a:t>
            </a:r>
            <a:r>
              <a:rPr lang="de-AT" sz="4000" i="0" dirty="0"/>
              <a:t>. Integer in </a:t>
            </a:r>
            <a:r>
              <a:rPr lang="de-AT" sz="4000" i="0" dirty="0" err="1"/>
              <a:t>quam</a:t>
            </a:r>
            <a:r>
              <a:rPr lang="de-AT" sz="4000" i="0" dirty="0"/>
              <a:t> </a:t>
            </a:r>
            <a:r>
              <a:rPr lang="de-AT" sz="4000" i="0" dirty="0" err="1"/>
              <a:t>libero</a:t>
            </a:r>
            <a:r>
              <a:rPr lang="de-AT" sz="4000" i="0" dirty="0"/>
              <a:t>. </a:t>
            </a:r>
            <a:endParaRPr lang="de-AT" sz="4000" i="0" dirty="0" smtClean="0"/>
          </a:p>
          <a:p>
            <a:pPr>
              <a:spcBef>
                <a:spcPct val="50000"/>
              </a:spcBef>
            </a:pPr>
            <a:endParaRPr lang="de-AT" sz="4000" i="0" dirty="0" smtClean="0"/>
          </a:p>
          <a:p>
            <a:pPr>
              <a:spcBef>
                <a:spcPct val="50000"/>
              </a:spcBef>
            </a:pPr>
            <a:r>
              <a:rPr lang="de-AT" sz="4000" b="1" i="0" dirty="0" smtClean="0"/>
              <a:t>RESULTS / DISSCUSION</a:t>
            </a:r>
          </a:p>
          <a:p>
            <a:pPr>
              <a:spcBef>
                <a:spcPct val="50000"/>
              </a:spcBef>
            </a:pPr>
            <a:r>
              <a:rPr lang="it-IT" sz="4000" b="1" i="0" dirty="0" err="1" smtClean="0"/>
              <a:t>Choose</a:t>
            </a:r>
            <a:r>
              <a:rPr lang="it-IT" sz="4000" b="1" i="0" dirty="0" smtClean="0"/>
              <a:t> </a:t>
            </a:r>
            <a:r>
              <a:rPr lang="it-IT" sz="4000" b="1" i="0" dirty="0" err="1" smtClean="0"/>
              <a:t>one</a:t>
            </a:r>
            <a:r>
              <a:rPr lang="it-IT" sz="4000" b="1" i="0" dirty="0" smtClean="0"/>
              <a:t> </a:t>
            </a:r>
            <a:r>
              <a:rPr lang="it-IT" sz="4000" b="1" i="0" dirty="0" err="1" smtClean="0"/>
              <a:t>term</a:t>
            </a:r>
            <a:r>
              <a:rPr lang="it-IT" sz="4000" i="0" dirty="0" smtClean="0"/>
              <a:t>. </a:t>
            </a:r>
            <a:r>
              <a:rPr lang="it-IT" sz="4000" i="0" dirty="0" err="1" smtClean="0"/>
              <a:t>Fusce</a:t>
            </a:r>
            <a:r>
              <a:rPr lang="it-IT" sz="4000" i="0" dirty="0" smtClean="0"/>
              <a:t> </a:t>
            </a:r>
            <a:r>
              <a:rPr lang="it-IT" sz="4000" i="0" dirty="0" err="1"/>
              <a:t>facilisis</a:t>
            </a:r>
            <a:r>
              <a:rPr lang="it-IT" sz="4000" i="0" dirty="0"/>
              <a:t> </a:t>
            </a:r>
            <a:r>
              <a:rPr lang="it-IT" sz="4000" i="0" dirty="0" err="1"/>
              <a:t>dapibus</a:t>
            </a:r>
            <a:r>
              <a:rPr lang="it-IT" sz="4000" i="0" dirty="0"/>
              <a:t> </a:t>
            </a:r>
            <a:r>
              <a:rPr lang="it-IT" sz="4000" i="0" dirty="0" err="1"/>
              <a:t>nisl</a:t>
            </a:r>
            <a:r>
              <a:rPr lang="it-IT" sz="4000" i="0" dirty="0"/>
              <a:t> non </a:t>
            </a:r>
            <a:r>
              <a:rPr lang="it-IT" sz="4000" i="0" dirty="0" err="1"/>
              <a:t>ultricies</a:t>
            </a:r>
            <a:r>
              <a:rPr lang="it-IT" sz="4000" i="0" dirty="0"/>
              <a:t>. </a:t>
            </a:r>
            <a:r>
              <a:rPr lang="it-IT" sz="4000" i="0" dirty="0" err="1"/>
              <a:t>Maecenas</a:t>
            </a:r>
            <a:r>
              <a:rPr lang="it-IT" sz="4000" i="0" dirty="0"/>
              <a:t> </a:t>
            </a:r>
            <a:r>
              <a:rPr lang="it-IT" sz="4000" i="0" dirty="0" err="1"/>
              <a:t>at</a:t>
            </a:r>
            <a:r>
              <a:rPr lang="it-IT" sz="4000" i="0" dirty="0"/>
              <a:t> </a:t>
            </a:r>
            <a:r>
              <a:rPr lang="it-IT" sz="4000" i="0" dirty="0" err="1"/>
              <a:t>leo</a:t>
            </a:r>
            <a:r>
              <a:rPr lang="it-IT" sz="4000" i="0" dirty="0"/>
              <a:t> </a:t>
            </a:r>
            <a:r>
              <a:rPr lang="it-IT" sz="4000" i="0" dirty="0" err="1"/>
              <a:t>neque</a:t>
            </a:r>
            <a:r>
              <a:rPr lang="it-IT" sz="4000" i="0" dirty="0"/>
              <a:t>. </a:t>
            </a:r>
            <a:r>
              <a:rPr lang="it-IT" sz="4000" i="0" dirty="0" err="1"/>
              <a:t>Nullam</a:t>
            </a:r>
            <a:r>
              <a:rPr lang="it-IT" sz="4000" i="0" dirty="0"/>
              <a:t> et ligula </a:t>
            </a:r>
            <a:r>
              <a:rPr lang="it-IT" sz="4000" i="0" dirty="0" err="1"/>
              <a:t>justo</a:t>
            </a:r>
            <a:r>
              <a:rPr lang="it-IT" sz="4000" i="0" dirty="0"/>
              <a:t>, </a:t>
            </a:r>
            <a:r>
              <a:rPr lang="it-IT" sz="4000" i="0" dirty="0" err="1"/>
              <a:t>sed</a:t>
            </a:r>
            <a:r>
              <a:rPr lang="it-IT" sz="4000" i="0" dirty="0"/>
              <a:t> </a:t>
            </a:r>
            <a:r>
              <a:rPr lang="it-IT" sz="4000" i="0" dirty="0" err="1"/>
              <a:t>consectetur</a:t>
            </a:r>
            <a:r>
              <a:rPr lang="it-IT" sz="4000" i="0" dirty="0"/>
              <a:t> </a:t>
            </a:r>
            <a:r>
              <a:rPr lang="it-IT" sz="4000" i="0" dirty="0" smtClean="0"/>
              <a:t>odio.</a:t>
            </a:r>
          </a:p>
          <a:p>
            <a:pPr>
              <a:spcBef>
                <a:spcPct val="50000"/>
              </a:spcBef>
            </a:pPr>
            <a:r>
              <a:rPr lang="it-IT" sz="4000" i="0" dirty="0" smtClean="0"/>
              <a:t>Class </a:t>
            </a:r>
            <a:r>
              <a:rPr lang="it-IT" sz="4000" i="0" dirty="0" err="1"/>
              <a:t>aptent</a:t>
            </a:r>
            <a:r>
              <a:rPr lang="it-IT" sz="4000" i="0" dirty="0"/>
              <a:t> taciti </a:t>
            </a:r>
            <a:r>
              <a:rPr lang="it-IT" sz="4000" i="0" dirty="0" err="1"/>
              <a:t>sociosqu</a:t>
            </a:r>
            <a:r>
              <a:rPr lang="it-IT" sz="4000" i="0" dirty="0"/>
              <a:t> ad </a:t>
            </a:r>
            <a:r>
              <a:rPr lang="it-IT" sz="4000" i="0" dirty="0" err="1"/>
              <a:t>litora</a:t>
            </a:r>
            <a:r>
              <a:rPr lang="it-IT" sz="4000" i="0" dirty="0"/>
              <a:t> </a:t>
            </a:r>
            <a:r>
              <a:rPr lang="it-IT" sz="4000" i="0" dirty="0" err="1"/>
              <a:t>torquent</a:t>
            </a:r>
            <a:r>
              <a:rPr lang="it-IT" sz="4000" i="0" dirty="0"/>
              <a:t> per </a:t>
            </a:r>
            <a:r>
              <a:rPr lang="it-IT" sz="4000" i="0" dirty="0" err="1"/>
              <a:t>conubia</a:t>
            </a:r>
            <a:r>
              <a:rPr lang="it-IT" sz="4000" i="0" dirty="0"/>
              <a:t> nostra, per </a:t>
            </a:r>
            <a:r>
              <a:rPr lang="it-IT" sz="4000" i="0" dirty="0" err="1"/>
              <a:t>inceptos</a:t>
            </a:r>
            <a:r>
              <a:rPr lang="it-IT" sz="4000" i="0" dirty="0"/>
              <a:t> </a:t>
            </a:r>
            <a:r>
              <a:rPr lang="it-IT" sz="4000" i="0" dirty="0" err="1"/>
              <a:t>himenaeos</a:t>
            </a:r>
            <a:r>
              <a:rPr lang="it-IT" sz="4000" i="0" dirty="0"/>
              <a:t>. </a:t>
            </a:r>
            <a:r>
              <a:rPr lang="it-IT" sz="4000" i="0" dirty="0" err="1"/>
              <a:t>Integer</a:t>
            </a:r>
            <a:r>
              <a:rPr lang="it-IT" sz="4000" i="0" dirty="0"/>
              <a:t> </a:t>
            </a:r>
            <a:r>
              <a:rPr lang="it-IT" sz="4000" i="0" dirty="0" err="1"/>
              <a:t>imperdiet</a:t>
            </a:r>
            <a:r>
              <a:rPr lang="it-IT" sz="4000" i="0" dirty="0"/>
              <a:t> </a:t>
            </a:r>
            <a:r>
              <a:rPr lang="it-IT" sz="4000" i="0" dirty="0" err="1"/>
              <a:t>nibh</a:t>
            </a:r>
            <a:r>
              <a:rPr lang="it-IT" sz="4000" i="0" dirty="0"/>
              <a:t> </a:t>
            </a:r>
            <a:r>
              <a:rPr lang="it-IT" sz="4000" i="0" dirty="0" err="1"/>
              <a:t>eget</a:t>
            </a:r>
            <a:r>
              <a:rPr lang="it-IT" sz="4000" i="0" dirty="0"/>
              <a:t> urna </a:t>
            </a:r>
            <a:r>
              <a:rPr lang="it-IT" sz="4000" i="0" dirty="0" err="1"/>
              <a:t>scelerisque</a:t>
            </a:r>
            <a:r>
              <a:rPr lang="it-IT" sz="4000" i="0" dirty="0"/>
              <a:t> </a:t>
            </a:r>
            <a:r>
              <a:rPr lang="it-IT" sz="4000" i="0" dirty="0" err="1"/>
              <a:t>at</a:t>
            </a:r>
            <a:r>
              <a:rPr lang="it-IT" sz="4000" i="0" dirty="0"/>
              <a:t> </a:t>
            </a:r>
            <a:r>
              <a:rPr lang="it-IT" sz="4000" i="0" dirty="0" err="1"/>
              <a:t>lobortis</a:t>
            </a:r>
            <a:r>
              <a:rPr lang="it-IT" sz="4000" i="0" dirty="0"/>
              <a:t> odio </a:t>
            </a:r>
            <a:r>
              <a:rPr lang="it-IT" sz="4000" i="0" dirty="0" err="1"/>
              <a:t>accumsan</a:t>
            </a:r>
            <a:r>
              <a:rPr lang="it-IT" sz="4000" i="0" dirty="0"/>
              <a:t>. </a:t>
            </a:r>
            <a:r>
              <a:rPr lang="it-IT" sz="4000" i="0" dirty="0" err="1"/>
              <a:t>Aliquam</a:t>
            </a:r>
            <a:r>
              <a:rPr lang="it-IT" sz="4000" i="0" dirty="0"/>
              <a:t> </a:t>
            </a:r>
            <a:r>
              <a:rPr lang="it-IT" sz="4000" i="0" dirty="0" err="1"/>
              <a:t>vulputate</a:t>
            </a:r>
            <a:r>
              <a:rPr lang="it-IT" sz="4000" i="0" dirty="0"/>
              <a:t> </a:t>
            </a:r>
            <a:r>
              <a:rPr lang="it-IT" sz="4000" i="0" dirty="0" err="1"/>
              <a:t>vulputate</a:t>
            </a:r>
            <a:r>
              <a:rPr lang="it-IT" sz="4000" i="0" dirty="0"/>
              <a:t> </a:t>
            </a:r>
            <a:r>
              <a:rPr lang="it-IT" sz="4000" i="0" dirty="0" err="1" smtClean="0"/>
              <a:t>sem</a:t>
            </a:r>
            <a:endParaRPr lang="it-IT" sz="4000" i="0" dirty="0"/>
          </a:p>
          <a:p>
            <a:pPr>
              <a:spcBef>
                <a:spcPct val="50000"/>
              </a:spcBef>
            </a:pPr>
            <a:endParaRPr lang="it-IT" sz="4000" i="0" dirty="0" smtClean="0"/>
          </a:p>
          <a:p>
            <a:pPr>
              <a:spcBef>
                <a:spcPct val="50000"/>
              </a:spcBef>
            </a:pPr>
            <a:r>
              <a:rPr lang="de-AT" sz="4000" b="1" i="0" dirty="0" smtClean="0"/>
              <a:t>PERSPECTIVES / IMPLICATIONS</a:t>
            </a:r>
          </a:p>
          <a:p>
            <a:pPr>
              <a:spcBef>
                <a:spcPct val="50000"/>
              </a:spcBef>
            </a:pPr>
            <a:r>
              <a:rPr lang="de-DE" sz="4000" b="1" i="0" dirty="0" err="1" smtClean="0"/>
              <a:t>Choose</a:t>
            </a:r>
            <a:r>
              <a:rPr lang="de-DE" sz="4000" b="1" i="0" dirty="0" smtClean="0"/>
              <a:t> </a:t>
            </a:r>
            <a:r>
              <a:rPr lang="de-DE" sz="4000" b="1" i="0" dirty="0" err="1" smtClean="0"/>
              <a:t>one</a:t>
            </a:r>
            <a:r>
              <a:rPr lang="de-DE" sz="4000" b="1" i="0" dirty="0" smtClean="0"/>
              <a:t> </a:t>
            </a:r>
            <a:r>
              <a:rPr lang="de-DE" sz="4000" b="1" i="0" dirty="0" err="1" smtClean="0"/>
              <a:t>term</a:t>
            </a:r>
            <a:r>
              <a:rPr lang="de-DE" sz="4000" i="0" dirty="0" smtClean="0"/>
              <a:t>. </a:t>
            </a:r>
            <a:r>
              <a:rPr lang="de-DE" sz="4000" i="0" dirty="0" err="1" smtClean="0"/>
              <a:t>nisi</a:t>
            </a:r>
            <a:r>
              <a:rPr lang="de-DE" sz="4000" i="0" dirty="0" smtClean="0"/>
              <a:t> </a:t>
            </a:r>
            <a:r>
              <a:rPr lang="de-DE" sz="4000" i="0" dirty="0" err="1"/>
              <a:t>auctor</a:t>
            </a:r>
            <a:r>
              <a:rPr lang="de-DE" sz="4000" i="0" dirty="0"/>
              <a:t> </a:t>
            </a:r>
            <a:r>
              <a:rPr lang="de-DE" sz="4000" i="0" dirty="0" err="1"/>
              <a:t>nec</a:t>
            </a:r>
            <a:r>
              <a:rPr lang="de-DE" sz="4000" i="0" dirty="0"/>
              <a:t>. Integer </a:t>
            </a:r>
            <a:r>
              <a:rPr lang="de-DE" sz="4000" i="0" dirty="0" err="1"/>
              <a:t>vitae</a:t>
            </a:r>
            <a:r>
              <a:rPr lang="de-DE" sz="4000" i="0" dirty="0"/>
              <a:t> </a:t>
            </a:r>
            <a:r>
              <a:rPr lang="de-DE" sz="4000" i="0" dirty="0" err="1"/>
              <a:t>est</a:t>
            </a:r>
            <a:r>
              <a:rPr lang="de-DE" sz="4000" i="0" dirty="0"/>
              <a:t> in </a:t>
            </a:r>
            <a:r>
              <a:rPr lang="de-DE" sz="4000" i="0" dirty="0" err="1"/>
              <a:t>odio</a:t>
            </a:r>
            <a:r>
              <a:rPr lang="de-DE" sz="4000" i="0" dirty="0"/>
              <a:t> </a:t>
            </a:r>
            <a:r>
              <a:rPr lang="de-DE" sz="4000" i="0" dirty="0" err="1"/>
              <a:t>condimentum</a:t>
            </a:r>
            <a:r>
              <a:rPr lang="de-DE" sz="4000" i="0" dirty="0"/>
              <a:t> </a:t>
            </a:r>
            <a:r>
              <a:rPr lang="de-DE" sz="4000" i="0" dirty="0" err="1"/>
              <a:t>malesuada</a:t>
            </a:r>
            <a:r>
              <a:rPr lang="de-DE" sz="4000" i="0" dirty="0"/>
              <a:t> et </a:t>
            </a:r>
            <a:r>
              <a:rPr lang="de-DE" sz="4000" i="0" dirty="0" err="1"/>
              <a:t>quis</a:t>
            </a:r>
            <a:r>
              <a:rPr lang="de-DE" sz="4000" i="0" dirty="0"/>
              <a:t> </a:t>
            </a:r>
            <a:r>
              <a:rPr lang="de-DE" sz="4000" i="0" dirty="0" err="1"/>
              <a:t>massa</a:t>
            </a:r>
            <a:r>
              <a:rPr lang="de-DE" sz="4000" i="0" dirty="0"/>
              <a:t>. </a:t>
            </a:r>
            <a:r>
              <a:rPr lang="de-DE" sz="4000" i="0" dirty="0" err="1"/>
              <a:t>Proin</a:t>
            </a:r>
            <a:r>
              <a:rPr lang="de-DE" sz="4000" i="0" dirty="0"/>
              <a:t> </a:t>
            </a:r>
            <a:r>
              <a:rPr lang="de-DE" sz="4000" i="0" dirty="0" err="1"/>
              <a:t>at</a:t>
            </a:r>
            <a:r>
              <a:rPr lang="de-DE" sz="4000" i="0" dirty="0"/>
              <a:t> </a:t>
            </a:r>
            <a:r>
              <a:rPr lang="de-DE" sz="4000" i="0" dirty="0" err="1"/>
              <a:t>dui</a:t>
            </a:r>
            <a:r>
              <a:rPr lang="de-DE" sz="4000" i="0" dirty="0"/>
              <a:t> </a:t>
            </a:r>
            <a:r>
              <a:rPr lang="de-DE" sz="4000" i="0" dirty="0" err="1"/>
              <a:t>eu</a:t>
            </a:r>
            <a:r>
              <a:rPr lang="de-DE" sz="4000" i="0" dirty="0"/>
              <a:t> </a:t>
            </a:r>
            <a:r>
              <a:rPr lang="de-DE" sz="4000" i="0" dirty="0" err="1"/>
              <a:t>ipsum</a:t>
            </a:r>
            <a:r>
              <a:rPr lang="de-DE" sz="4000" i="0" dirty="0"/>
              <a:t>. </a:t>
            </a:r>
            <a:endParaRPr lang="de-DE" sz="4000" i="0" dirty="0" smtClean="0"/>
          </a:p>
        </p:txBody>
      </p:sp>
      <p:sp>
        <p:nvSpPr>
          <p:cNvPr id="14342" name="Rectangle 12"/>
          <p:cNvSpPr>
            <a:spLocks noChangeArrowheads="1"/>
          </p:cNvSpPr>
          <p:nvPr/>
        </p:nvSpPr>
        <p:spPr bwMode="auto">
          <a:xfrm>
            <a:off x="10210765" y="15712647"/>
            <a:ext cx="7920000" cy="7920000"/>
          </a:xfrm>
          <a:prstGeom prst="rect">
            <a:avLst/>
          </a:prstGeom>
          <a:solidFill>
            <a:srgbClr val="D6D9DF"/>
          </a:solidFill>
          <a:ln>
            <a:noFill/>
          </a:ln>
          <a:extLst/>
        </p:spPr>
        <p:txBody>
          <a:bodyPr wrap="none" lIns="366171" tIns="183086" rIns="366171" bIns="183086" anchor="ctr"/>
          <a:lstStyle/>
          <a:p>
            <a:endParaRPr lang="de-DE"/>
          </a:p>
        </p:txBody>
      </p:sp>
      <p:sp>
        <p:nvSpPr>
          <p:cNvPr id="14343" name="Rectangle 13"/>
          <p:cNvSpPr>
            <a:spLocks noChangeArrowheads="1"/>
          </p:cNvSpPr>
          <p:nvPr/>
        </p:nvSpPr>
        <p:spPr bwMode="auto">
          <a:xfrm>
            <a:off x="1220351" y="15712647"/>
            <a:ext cx="7920000" cy="7920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6171" tIns="183086" rIns="366171" bIns="183086" anchor="ctr"/>
          <a:lstStyle/>
          <a:p>
            <a:endParaRPr lang="de-DE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010606" y="41880255"/>
            <a:ext cx="29269369" cy="61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tabLst>
                <a:tab pos="18030825" algn="l"/>
              </a:tabLst>
            </a:pPr>
            <a:r>
              <a:rPr lang="de-DE" sz="3200" b="1" i="0" dirty="0" smtClean="0"/>
              <a:t>eHealth (Master)	Head </a:t>
            </a:r>
            <a:r>
              <a:rPr lang="de-DE" sz="3200" b="1" i="0" dirty="0" err="1" smtClean="0"/>
              <a:t>of</a:t>
            </a:r>
            <a:r>
              <a:rPr lang="de-DE" sz="3200" b="1" i="0" dirty="0" smtClean="0"/>
              <a:t> Institute: </a:t>
            </a:r>
            <a:r>
              <a:rPr lang="de-DE" sz="3200" b="1" i="0" dirty="0"/>
              <a:t>robert.mischak@fh-joanneum.at 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013088" y="36854356"/>
            <a:ext cx="17084923" cy="40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AT" sz="4000" b="1" i="0" dirty="0" smtClean="0"/>
              <a:t>References</a:t>
            </a:r>
            <a:br>
              <a:rPr lang="de-AT" sz="4000" b="1" i="0" dirty="0" smtClean="0"/>
            </a:br>
            <a:r>
              <a:rPr lang="en-US" sz="4000" dirty="0" err="1"/>
              <a:t>Weinshenker</a:t>
            </a:r>
            <a:r>
              <a:rPr lang="en-US" sz="4000" dirty="0"/>
              <a:t>, B. &amp; Dudley, A. The natural history of multiple </a:t>
            </a:r>
            <a:r>
              <a:rPr lang="en-US" sz="4000" dirty="0" smtClean="0"/>
              <a:t>sclerosis</a:t>
            </a:r>
            <a:r>
              <a:rPr lang="en-US" sz="4000" dirty="0"/>
              <a:t>, a geography based study. Value Health 2007, 133-48.</a:t>
            </a:r>
            <a:endParaRPr lang="de-AT" sz="4000" dirty="0"/>
          </a:p>
          <a:p>
            <a:pPr>
              <a:spcBef>
                <a:spcPct val="50000"/>
              </a:spcBef>
            </a:pPr>
            <a:r>
              <a:rPr lang="de-AT" sz="4000" i="0" dirty="0" smtClean="0"/>
              <a:t>max. </a:t>
            </a:r>
            <a:r>
              <a:rPr lang="de-AT" sz="4000" i="0" dirty="0" err="1" smtClean="0"/>
              <a:t>three</a:t>
            </a:r>
            <a:r>
              <a:rPr lang="de-AT" sz="4000" i="0" dirty="0" smtClean="0"/>
              <a:t> </a:t>
            </a:r>
            <a:r>
              <a:rPr lang="de-AT" sz="4000" i="0" dirty="0" err="1" smtClean="0"/>
              <a:t>sources</a:t>
            </a:r>
            <a:endParaRPr lang="de-AT" sz="4000" i="0" dirty="0" smtClean="0"/>
          </a:p>
          <a:p>
            <a:pPr>
              <a:spcBef>
                <a:spcPct val="50000"/>
              </a:spcBef>
            </a:pPr>
            <a:r>
              <a:rPr lang="de-AT" sz="4000" i="0" dirty="0" smtClean="0"/>
              <a:t>URLs: </a:t>
            </a:r>
            <a:r>
              <a:rPr lang="de-AT" sz="4000" dirty="0" smtClean="0"/>
              <a:t>in </a:t>
            </a:r>
            <a:r>
              <a:rPr lang="de-AT" sz="4000" dirty="0" err="1" smtClean="0"/>
              <a:t>italics</a:t>
            </a:r>
            <a:r>
              <a:rPr lang="de-AT" sz="4000" dirty="0" smtClean="0"/>
              <a:t> </a:t>
            </a:r>
            <a:endParaRPr lang="de-DE" sz="4000" dirty="0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002262" y="23598926"/>
            <a:ext cx="8417287" cy="160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AT" sz="4000" i="0" dirty="0" smtClean="0"/>
              <a:t>Fig.1</a:t>
            </a:r>
            <a:r>
              <a:rPr lang="de-AT" sz="4000" i="0" dirty="0"/>
              <a:t>: </a:t>
            </a:r>
            <a:r>
              <a:rPr lang="de-AT" sz="4000" i="0" dirty="0" smtClean="0"/>
              <a:t>Description </a:t>
            </a:r>
            <a:r>
              <a:rPr lang="de-AT" sz="4000" i="0" dirty="0" err="1" smtClean="0"/>
              <a:t>of</a:t>
            </a:r>
            <a:r>
              <a:rPr lang="de-AT" sz="4000" i="0" dirty="0" smtClean="0"/>
              <a:t> </a:t>
            </a:r>
            <a:r>
              <a:rPr lang="de-AT" sz="4000" i="0" dirty="0" err="1" smtClean="0"/>
              <a:t>picture</a:t>
            </a:r>
            <a:r>
              <a:rPr lang="de-AT" sz="4000" i="0" dirty="0" smtClean="0"/>
              <a:t>, </a:t>
            </a:r>
            <a:r>
              <a:rPr lang="de-AT" sz="4000" i="0" dirty="0" err="1" smtClean="0"/>
              <a:t>max</a:t>
            </a:r>
            <a:r>
              <a:rPr lang="de-AT" sz="4000" i="0" dirty="0" smtClean="0"/>
              <a:t> </a:t>
            </a:r>
            <a:r>
              <a:rPr lang="de-AT" sz="4000" i="0" dirty="0" err="1" smtClean="0"/>
              <a:t>four</a:t>
            </a:r>
            <a:r>
              <a:rPr lang="de-AT" sz="4000" i="0" dirty="0" smtClean="0"/>
              <a:t> </a:t>
            </a:r>
            <a:r>
              <a:rPr lang="de-AT" sz="4000" i="0" dirty="0" err="1" smtClean="0"/>
              <a:t>lines</a:t>
            </a:r>
            <a:endParaRPr lang="de-AT" sz="4000" i="0" dirty="0" smtClean="0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10002057" y="23598926"/>
            <a:ext cx="8570196" cy="98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AT" sz="4000" i="0" dirty="0" smtClean="0"/>
              <a:t>Fig. 2: Square </a:t>
            </a:r>
            <a:r>
              <a:rPr lang="de-AT" sz="4000" i="0" dirty="0" err="1" smtClean="0"/>
              <a:t>format</a:t>
            </a:r>
            <a:endParaRPr lang="de-DE" sz="3200" dirty="0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013090" y="34293694"/>
            <a:ext cx="8309277" cy="98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AT" sz="4000" i="0" dirty="0" smtClean="0"/>
              <a:t>Fig. 3</a:t>
            </a:r>
            <a:r>
              <a:rPr lang="de-AT" sz="4000" i="0" smtClean="0"/>
              <a:t>: </a:t>
            </a:r>
            <a:endParaRPr lang="de-DE" sz="3200" dirty="0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10012883" y="34293694"/>
            <a:ext cx="8309277" cy="160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6171" tIns="183086" rIns="366171" bIns="183086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AT" sz="4000" i="0" dirty="0" smtClean="0"/>
              <a:t>Fig. 4: Graphs/</a:t>
            </a:r>
            <a:r>
              <a:rPr lang="de-AT" sz="4000" i="0" dirty="0" err="1" smtClean="0"/>
              <a:t>charts</a:t>
            </a:r>
            <a:r>
              <a:rPr lang="de-AT" sz="4000" i="0" dirty="0" smtClean="0"/>
              <a:t>/</a:t>
            </a:r>
            <a:r>
              <a:rPr lang="de-AT" sz="4000" i="0" dirty="0" err="1" smtClean="0"/>
              <a:t>tables</a:t>
            </a:r>
            <a:r>
              <a:rPr lang="de-AT" sz="4000" i="0" dirty="0" smtClean="0"/>
              <a:t> etc. </a:t>
            </a:r>
            <a:r>
              <a:rPr lang="de-AT" sz="4000" i="0" dirty="0" err="1" smtClean="0"/>
              <a:t>can</a:t>
            </a:r>
            <a:r>
              <a:rPr lang="de-AT" sz="4000" i="0" dirty="0" smtClean="0"/>
              <a:t> </a:t>
            </a:r>
            <a:r>
              <a:rPr lang="de-AT" sz="4000" i="0" dirty="0" err="1" smtClean="0"/>
              <a:t>be</a:t>
            </a:r>
            <a:r>
              <a:rPr lang="de-AT" sz="4000" i="0" dirty="0" smtClean="0"/>
              <a:t> </a:t>
            </a:r>
            <a:r>
              <a:rPr lang="de-AT" sz="4000" i="0" dirty="0" err="1" smtClean="0"/>
              <a:t>adapted</a:t>
            </a:r>
            <a:endParaRPr lang="de-DE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HealthPoster_NeurohrPhilipp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ＭＳ Ｐゴシック" pitchFamily="-111" charset="-128"/>
            <a:cs typeface="ＭＳ Ｐゴシック" pitchFamily="-11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ＭＳ Ｐゴシック" pitchFamily="-111" charset="-128"/>
            <a:cs typeface="ＭＳ Ｐゴシック" pitchFamily="-11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eHealth_Master_Poster_AI</Template>
  <TotalTime>0</TotalTime>
  <Words>223</Words>
  <Application>Microsoft Office PowerPoint</Application>
  <PresentationFormat>Benutzerdefiniert</PresentationFormat>
  <Paragraphs>24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eHealthPoster_NeurohrPhilipp</vt:lpstr>
      <vt:lpstr>PowerPoint-Präsentation</vt:lpstr>
    </vt:vector>
  </TitlesOfParts>
  <Company>FH Joanneum Gesellschaft 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Postervorlage eHealth</dc:subject>
  <dc:creator>Töchterle Anita</dc:creator>
  <cp:lastModifiedBy>Eck Karin</cp:lastModifiedBy>
  <cp:revision>9</cp:revision>
  <dcterms:created xsi:type="dcterms:W3CDTF">2014-09-17T08:27:16Z</dcterms:created>
  <dcterms:modified xsi:type="dcterms:W3CDTF">2014-11-28T08:51:12Z</dcterms:modified>
</cp:coreProperties>
</file>